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09D5-FF4C-4229-9D6A-26F55F9F860E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D734-2087-4BC0-ABDD-78B951275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120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09D5-FF4C-4229-9D6A-26F55F9F860E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D734-2087-4BC0-ABDD-78B951275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730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09D5-FF4C-4229-9D6A-26F55F9F860E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D734-2087-4BC0-ABDD-78B951275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63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09D5-FF4C-4229-9D6A-26F55F9F860E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D734-2087-4BC0-ABDD-78B951275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794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09D5-FF4C-4229-9D6A-26F55F9F860E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D734-2087-4BC0-ABDD-78B951275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61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09D5-FF4C-4229-9D6A-26F55F9F860E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D734-2087-4BC0-ABDD-78B951275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99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09D5-FF4C-4229-9D6A-26F55F9F860E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D734-2087-4BC0-ABDD-78B951275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569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09D5-FF4C-4229-9D6A-26F55F9F860E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D734-2087-4BC0-ABDD-78B951275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29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09D5-FF4C-4229-9D6A-26F55F9F860E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D734-2087-4BC0-ABDD-78B951275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82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09D5-FF4C-4229-9D6A-26F55F9F860E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D734-2087-4BC0-ABDD-78B951275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69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09D5-FF4C-4229-9D6A-26F55F9F860E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5D734-2087-4BC0-ABDD-78B951275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5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E09D5-FF4C-4229-9D6A-26F55F9F860E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5D734-2087-4BC0-ABDD-78B951275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0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95400" y="5584371"/>
            <a:ext cx="6248400" cy="2576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95400" y="3907971"/>
            <a:ext cx="6248400" cy="1676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349" y="457200"/>
            <a:ext cx="7772400" cy="1066800"/>
          </a:xfrm>
        </p:spPr>
        <p:txBody>
          <a:bodyPr>
            <a:normAutofit/>
          </a:bodyPr>
          <a:lstStyle/>
          <a:p>
            <a:r>
              <a:rPr lang="en-US" sz="20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Construction </a:t>
            </a:r>
            <a:r>
              <a:rPr lang="en-US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 Carbocyclic and Heterocyclic Molecular Frameworks</a:t>
            </a:r>
            <a:endParaRPr lang="en-US" sz="2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676400"/>
            <a:ext cx="6400800" cy="4267200"/>
          </a:xfrm>
        </p:spPr>
        <p:txBody>
          <a:bodyPr>
            <a:normAutofit/>
          </a:bodyPr>
          <a:lstStyle/>
          <a:p>
            <a:pPr algn="l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the presence of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carbophilic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Lewis-acid catalysts,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oxoalkyne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substrates can react with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dipolarophiles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to generate polycyclic compounds through a tandem [4+2] or [3+2]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cycloaddition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/annulation reaction. </a:t>
            </a:r>
          </a:p>
          <a:p>
            <a:pPr algn="l"/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Inspired by this strategy, Liang et al. reported an efficient and highly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regioselective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method for the synthesis of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oxabicyclic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compounds and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naphthyl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ketones through a gold-catalyzed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intramolecular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cycloaddition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/annulation of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enynones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(Asian J. Org. Chem. 2013,2,755).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907971"/>
            <a:ext cx="5181600" cy="1934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Bevel 6"/>
          <p:cNvSpPr/>
          <p:nvPr/>
        </p:nvSpPr>
        <p:spPr>
          <a:xfrm>
            <a:off x="914400" y="357548"/>
            <a:ext cx="1828800" cy="304800"/>
          </a:xfrm>
          <a:prstGeom prst="bevel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Research Highlight</a:t>
            </a:r>
            <a:endParaRPr lang="en-US" sz="1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682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 Construction of Carbocyclic and Heterocyclic Molecular Frameworks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Constrution of Carbocyclic and Heterocyclic Molecular Frameworks</dc:title>
  <dc:creator>Admin</dc:creator>
  <cp:lastModifiedBy>Atef Iskander</cp:lastModifiedBy>
  <cp:revision>8</cp:revision>
  <dcterms:created xsi:type="dcterms:W3CDTF">2015-08-12T19:25:47Z</dcterms:created>
  <dcterms:modified xsi:type="dcterms:W3CDTF">2018-04-14T14:00:05Z</dcterms:modified>
</cp:coreProperties>
</file>